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5" r:id="rId6"/>
    <p:sldId id="266" r:id="rId7"/>
    <p:sldId id="259" r:id="rId8"/>
    <p:sldId id="260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42"/>
    <p:restoredTop sz="95940"/>
  </p:normalViewPr>
  <p:slideViewPr>
    <p:cSldViewPr snapToGrid="0" snapToObjects="1">
      <p:cViewPr varScale="1">
        <p:scale>
          <a:sx n="97" d="100"/>
          <a:sy n="97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927D0-1F12-D643-BE27-61A3BE736D2D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E9190-C62F-B448-9B11-2334B5B97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D980-C99D-6741-8EDE-52A4DB01154E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12FB-4C2F-9048-AA2E-32E8BC7FE4A0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A739-93F1-5141-B566-C9E2BEB1DA0D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5F68-9699-1F4C-828A-2AD4817B5223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4C7B-14F1-0345-94CE-D44715384E42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3046-DD7E-7642-8D91-557C9C63AE18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90C0D-7638-764C-BBA6-3637E3822A6D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8C8-FD53-D84E-8376-CA3BAE736570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23CA-FA89-C343-A392-1483AEEED1E6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0D1D-0067-264A-AC4D-D497274597DE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3FE9-EC71-CC48-BC22-95766CA74318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C94-34FA-9B43-8406-FFCE23ED5001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7ECA-8DA3-1845-80E1-E83410EBDB83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BAC89-D223-F546-8068-0B4BE32898E0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A25D-E24E-C249-BFCE-178549A257F7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62E6-D335-FD46-A31A-4EE7C4D9AFBD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B3FD-74E3-4C41-8358-7CE153033BC1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ryval/Beer-Gourmet" TargetMode="External"/><Relationship Id="rId2" Type="http://schemas.openxmlformats.org/officeDocument/2006/relationships/hyperlink" Target="https://jenryval.github.io/Beer-Gourm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oonacular.com/food-api" TargetMode="External"/><Relationship Id="rId2" Type="http://schemas.openxmlformats.org/officeDocument/2006/relationships/hyperlink" Target="https://punkapi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jenryval.github.io/Beer-Gourm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E5A997-8359-BE47-AE51-742C38F5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099"/>
            <a:ext cx="12192000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9ADED-2438-7340-897A-CD97E8032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58319"/>
            <a:ext cx="12192000" cy="941361"/>
          </a:xfrm>
          <a:gradFill>
            <a:gsLst>
              <a:gs pos="0">
                <a:schemeClr val="accent1">
                  <a:tint val="96000"/>
                  <a:lumMod val="104000"/>
                  <a:alpha val="50000"/>
                </a:schemeClr>
              </a:gs>
              <a:gs pos="100000">
                <a:schemeClr val="accent1">
                  <a:shade val="98000"/>
                  <a:lumMod val="94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 to Beer Gourmet</a:t>
            </a:r>
          </a:p>
        </p:txBody>
      </p:sp>
    </p:spTree>
    <p:extLst>
      <p:ext uri="{BB962C8B-B14F-4D97-AF65-F5344CB8AC3E}">
        <p14:creationId xmlns:p14="http://schemas.microsoft.com/office/powerpoint/2010/main" val="32315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15CA-780C-004C-A86E-FD92EE88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the Deployed Application and the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8266-E38F-114E-A7BE-D2E36643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Deployed Application: </a:t>
            </a:r>
            <a:r>
              <a:rPr lang="en-US" dirty="0">
                <a:hlinkClick r:id="rId2"/>
              </a:rPr>
              <a:t>https://jenryval.github.io/Beer-Gourmet/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GitHub Repository: </a:t>
            </a:r>
            <a:r>
              <a:rPr lang="en-US" dirty="0">
                <a:hlinkClick r:id="rId3"/>
              </a:rPr>
              <a:t>https://github.com/jenryval/Beer-Gourmet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4F5D9-8F1F-0145-8DE2-4EAE8121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CFAD4-016C-BF4E-959F-170438A8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D2335B-DE38-234B-8985-4331AE66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2CA9-9AB4-BC4F-AA9A-CE1F5F911314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3D7CD-CF87-AE45-A5D1-D4BE857B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32" y="639772"/>
            <a:ext cx="6973068" cy="5578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915CA-780C-004C-A86E-FD92EE88B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982" y="774700"/>
            <a:ext cx="6858768" cy="7493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You…and Cheers!</a:t>
            </a:r>
          </a:p>
        </p:txBody>
      </p:sp>
    </p:spTree>
    <p:extLst>
      <p:ext uri="{BB962C8B-B14F-4D97-AF65-F5344CB8AC3E}">
        <p14:creationId xmlns:p14="http://schemas.microsoft.com/office/powerpoint/2010/main" val="31125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9FCF-9A75-BC4F-954B-D9215A94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EA62-EBF0-644E-98EE-F7F8423C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Introduction:</a:t>
            </a:r>
          </a:p>
          <a:p>
            <a:pPr lvl="1"/>
            <a:r>
              <a:rPr lang="en-US" dirty="0" err="1"/>
              <a:t>Jenry</a:t>
            </a:r>
            <a:r>
              <a:rPr lang="en-US" dirty="0"/>
              <a:t> Valdes</a:t>
            </a:r>
          </a:p>
          <a:p>
            <a:pPr lvl="1"/>
            <a:r>
              <a:rPr lang="en-US" dirty="0"/>
              <a:t>Nicholas </a:t>
            </a:r>
            <a:r>
              <a:rPr lang="en-US" dirty="0" err="1"/>
              <a:t>Luberda</a:t>
            </a:r>
            <a:endParaRPr lang="en-US" dirty="0"/>
          </a:p>
          <a:p>
            <a:pPr lvl="1"/>
            <a:r>
              <a:rPr lang="en-US" dirty="0"/>
              <a:t>Kimberley Heuer</a:t>
            </a:r>
          </a:p>
          <a:p>
            <a:pPr lvl="1"/>
            <a:r>
              <a:rPr lang="en-US" dirty="0"/>
              <a:t>Tracy Golden</a:t>
            </a:r>
          </a:p>
          <a:p>
            <a:pPr lvl="1"/>
            <a:endParaRPr lang="en-US" dirty="0"/>
          </a:p>
          <a:p>
            <a:r>
              <a:rPr lang="en-US" dirty="0"/>
              <a:t>Beer Gourmet is the home for those wanting to discover great beer and food pairings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94857-B2B7-624B-89BC-EC65E5B0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4C63D-DA28-864A-B285-014ABAD6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C8C84B-81F8-8240-86D6-1A0AF5DE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9DB7-29AE-C846-87B1-7A812ED74028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B039-4454-9847-8102-BF826E75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9847"/>
          </a:xfrm>
        </p:spPr>
        <p:txBody>
          <a:bodyPr/>
          <a:lstStyle/>
          <a:p>
            <a:r>
              <a:rPr lang="en-US" dirty="0"/>
              <a:t>Concept –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D7D4-B5B0-734F-A4D0-F30EDF20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411" y="1383957"/>
            <a:ext cx="8346935" cy="4758837"/>
          </a:xfr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Story 1: 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1900" dirty="0"/>
              <a:t>As a </a:t>
            </a:r>
            <a:r>
              <a:rPr lang="en-US" sz="1900" i="1" dirty="0"/>
              <a:t>casual</a:t>
            </a:r>
            <a:r>
              <a:rPr lang="en-US" sz="1900" dirty="0"/>
              <a:t> beer drinker, </a:t>
            </a:r>
          </a:p>
          <a:p>
            <a:pPr lvl="1"/>
            <a:r>
              <a:rPr lang="en-US" sz="1900" dirty="0"/>
              <a:t>I want to search for different types of beer by clicking on the different beer options in the sidebar under “</a:t>
            </a:r>
            <a:r>
              <a:rPr lang="en-US" sz="1900" dirty="0" err="1"/>
              <a:t>Hoppiness</a:t>
            </a:r>
            <a:r>
              <a:rPr lang="en-US" sz="1900" dirty="0"/>
              <a:t>!” or “</a:t>
            </a:r>
            <a:r>
              <a:rPr lang="en-US" sz="1900" dirty="0" err="1"/>
              <a:t>Flavour</a:t>
            </a:r>
            <a:r>
              <a:rPr lang="en-US" sz="1900" dirty="0"/>
              <a:t>!”,</a:t>
            </a:r>
          </a:p>
          <a:p>
            <a:pPr lvl="1"/>
            <a:r>
              <a:rPr lang="en-US" sz="1900" dirty="0"/>
              <a:t>So that I can read a short description of each beer to learn more about the different types and find new beers to try.</a:t>
            </a:r>
          </a:p>
          <a:p>
            <a:pPr lvl="1"/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Acceptance Criteria: </a:t>
            </a:r>
          </a:p>
          <a:p>
            <a:pPr lvl="2"/>
            <a:r>
              <a:rPr lang="en-US" sz="1500" dirty="0"/>
              <a:t>I know I am done when different beer options appear along with a description after clicking one of the beer type options in the sidebar.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E71E55-4E4E-B048-9F27-6C9301FE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B35DC-50DA-D04A-A559-358064F0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AD53E-7357-EA49-B27E-4BB7A980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6837-C320-E842-86D2-185490D690EB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B039-4454-9847-8102-BF826E75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9847"/>
          </a:xfrm>
        </p:spPr>
        <p:txBody>
          <a:bodyPr/>
          <a:lstStyle/>
          <a:p>
            <a:r>
              <a:rPr lang="en-US" dirty="0"/>
              <a:t>Concept – User Stories (continued…)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AF126-6D8C-CA44-AA2E-A3202663FEBF}"/>
              </a:ext>
            </a:extLst>
          </p:cNvPr>
          <p:cNvSpPr txBox="1">
            <a:spLocks/>
          </p:cNvSpPr>
          <p:nvPr/>
        </p:nvSpPr>
        <p:spPr>
          <a:xfrm>
            <a:off x="2592412" y="1383957"/>
            <a:ext cx="8313482" cy="474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Story 2: 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900" dirty="0"/>
              <a:t>As a </a:t>
            </a:r>
            <a:r>
              <a:rPr lang="en-US" sz="1900" i="1" dirty="0"/>
              <a:t>seasoned</a:t>
            </a:r>
            <a:r>
              <a:rPr lang="en-US" sz="1900" dirty="0"/>
              <a:t> beer drinker AND a big-time foodie, </a:t>
            </a:r>
          </a:p>
          <a:p>
            <a:pPr lvl="1"/>
            <a:r>
              <a:rPr lang="en-US" sz="1900" dirty="0"/>
              <a:t>I want to search for different beer and food pairing choices (depending on the type of beer selected) by clicking on the different beer options in the sidebar under “</a:t>
            </a:r>
            <a:r>
              <a:rPr lang="en-US" sz="1900" dirty="0" err="1"/>
              <a:t>Hoppiness</a:t>
            </a:r>
            <a:r>
              <a:rPr lang="en-US" sz="1900" dirty="0"/>
              <a:t>!” or “</a:t>
            </a:r>
            <a:r>
              <a:rPr lang="en-US" sz="1900" dirty="0" err="1"/>
              <a:t>Flavour</a:t>
            </a:r>
            <a:r>
              <a:rPr lang="en-US" sz="1900" dirty="0"/>
              <a:t>!”,</a:t>
            </a:r>
          </a:p>
          <a:p>
            <a:pPr lvl="1"/>
            <a:r>
              <a:rPr lang="en-US" sz="1900" dirty="0"/>
              <a:t>So that I can see which food options go along with which type of beer and then obtain restaurant suggestions based on those particular food pairings.</a:t>
            </a:r>
          </a:p>
          <a:p>
            <a:pPr lvl="1"/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Acceptance Criteria: </a:t>
            </a:r>
          </a:p>
          <a:p>
            <a:pPr lvl="2">
              <a:lnSpc>
                <a:spcPct val="120000"/>
              </a:lnSpc>
            </a:pPr>
            <a:r>
              <a:rPr lang="en-US" sz="1500" dirty="0"/>
              <a:t>I know I am done when different beer options appear alongside food pairing options AND restaurant suggestions are provided after clicking one of the food pairing options.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E71E55-4E4E-B048-9F27-6C9301FE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B35DC-50DA-D04A-A559-358064F0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05AD53E-7357-EA49-B27E-4BB7A980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6837-C320-E842-86D2-185490D690EB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B039-4454-9847-8102-BF826E75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- Motivation for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D7D4-B5B0-734F-A4D0-F30EDF20D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Motivation for Deployment (listed in order):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Looking for 2 robust API’s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An essential guide where people can learn about different types of beer and food pairings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simple, user-friendly and clean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32198-DB1A-9548-98C3-928E9910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502FE-5024-2941-9E49-20BFD7F3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64624-4AAB-CB46-8EFF-B9527C36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8207-9134-F644-A170-8793B0BECC20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3582-B595-C74C-9802-C89B9E9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176-7CBF-624C-9961-AFA9BE0F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4315680" cy="4000468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Foundation (website template)</a:t>
            </a:r>
          </a:p>
          <a:p>
            <a:pPr lvl="1"/>
            <a:r>
              <a:rPr lang="en-US" dirty="0"/>
              <a:t>Balsamiq (wireframe)</a:t>
            </a:r>
          </a:p>
          <a:p>
            <a:pPr lvl="1"/>
            <a:endParaRPr lang="en-US" dirty="0"/>
          </a:p>
          <a:p>
            <a:r>
              <a:rPr lang="en-US" dirty="0"/>
              <a:t>APIs Used</a:t>
            </a:r>
          </a:p>
          <a:p>
            <a:pPr lvl="1"/>
            <a:r>
              <a:rPr lang="en-US" dirty="0">
                <a:hlinkClick r:id="rId2"/>
              </a:rPr>
              <a:t>Punk</a:t>
            </a:r>
            <a:r>
              <a:rPr lang="en-US" dirty="0"/>
              <a:t> (beer)</a:t>
            </a:r>
          </a:p>
          <a:p>
            <a:pPr lvl="1"/>
            <a:r>
              <a:rPr lang="en-US" dirty="0">
                <a:hlinkClick r:id="rId3"/>
              </a:rPr>
              <a:t>Spoonacular</a:t>
            </a:r>
            <a:r>
              <a:rPr lang="en-US" dirty="0"/>
              <a:t> (food)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1119-9C91-9446-A985-0085A0CA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A4AB-A84B-DD48-807C-188FC465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A0A7F-1F2A-B144-B3E8-4D58B902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06664-FA46-0546-ADE7-6E729482C1F9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4C8EE5-A88F-454D-8A05-11EB08C31B62}"/>
              </a:ext>
            </a:extLst>
          </p:cNvPr>
          <p:cNvSpPr txBox="1">
            <a:spLocks/>
          </p:cNvSpPr>
          <p:nvPr/>
        </p:nvSpPr>
        <p:spPr>
          <a:xfrm>
            <a:off x="6904892" y="1905000"/>
            <a:ext cx="4315680" cy="400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Breakdown of tasks and roles:</a:t>
            </a:r>
          </a:p>
          <a:p>
            <a:pPr lvl="1"/>
            <a:r>
              <a:rPr lang="en-US" b="1" dirty="0"/>
              <a:t>Front-End: </a:t>
            </a:r>
          </a:p>
          <a:p>
            <a:pPr lvl="2"/>
            <a:r>
              <a:rPr lang="en-US" dirty="0" err="1"/>
              <a:t>Jenry</a:t>
            </a:r>
            <a:r>
              <a:rPr lang="en-US" dirty="0"/>
              <a:t> Valdes</a:t>
            </a:r>
          </a:p>
          <a:p>
            <a:pPr lvl="2"/>
            <a:r>
              <a:rPr lang="en-US" dirty="0"/>
              <a:t>Nicholas </a:t>
            </a:r>
            <a:r>
              <a:rPr lang="en-US" dirty="0" err="1"/>
              <a:t>Luberda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b="1" dirty="0"/>
              <a:t>Back-End: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Kimberley Heuer</a:t>
            </a:r>
          </a:p>
          <a:p>
            <a:pPr lvl="2"/>
            <a:r>
              <a:rPr lang="en-US" dirty="0"/>
              <a:t>Tracy Golden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3582-B595-C74C-9802-C89B9E9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(continued…)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1119-9C91-9446-A985-0085A0CA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A4AB-A84B-DD48-807C-188FC465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A0A7F-1F2A-B144-B3E8-4D58B902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06664-FA46-0546-ADE7-6E729482C1F9}" type="datetime1">
              <a:rPr lang="en-US" smtClean="0"/>
              <a:t>1/2/21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7FC696-AF34-C44C-8983-3206E98E1AAA}"/>
              </a:ext>
            </a:extLst>
          </p:cNvPr>
          <p:cNvSpPr txBox="1">
            <a:spLocks/>
          </p:cNvSpPr>
          <p:nvPr/>
        </p:nvSpPr>
        <p:spPr>
          <a:xfrm>
            <a:off x="2589212" y="3652363"/>
            <a:ext cx="7772400" cy="2581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097B57-5ECA-6F40-884F-4ADE68E7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371601"/>
            <a:ext cx="8915400" cy="4862290"/>
          </a:xfrm>
        </p:spPr>
        <p:txBody>
          <a:bodyPr/>
          <a:lstStyle/>
          <a:p>
            <a:r>
              <a:rPr lang="en-US" dirty="0"/>
              <a:t>Some of the </a:t>
            </a:r>
            <a:r>
              <a:rPr lang="en-US" b="1" dirty="0"/>
              <a:t>challenges</a:t>
            </a:r>
            <a:r>
              <a:rPr lang="en-US" dirty="0"/>
              <a:t> we encountered:</a:t>
            </a:r>
          </a:p>
          <a:p>
            <a:pPr lvl="1"/>
            <a:r>
              <a:rPr lang="en-US" dirty="0"/>
              <a:t>Quality, number and variety of image results from selected APIs</a:t>
            </a:r>
          </a:p>
          <a:p>
            <a:pPr lvl="1"/>
            <a:r>
              <a:rPr lang="en-US" dirty="0"/>
              <a:t>Exiting from the modal had an overlay issue</a:t>
            </a:r>
          </a:p>
          <a:p>
            <a:pPr lvl="1"/>
            <a:r>
              <a:rPr lang="en-US" dirty="0"/>
              <a:t>First time using GitHub within a group</a:t>
            </a:r>
          </a:p>
          <a:p>
            <a:pPr lvl="1"/>
            <a:r>
              <a:rPr lang="en-US" dirty="0"/>
              <a:t>Limited search functionality through Punk API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Our </a:t>
            </a:r>
            <a:r>
              <a:rPr lang="en-US" b="1" dirty="0"/>
              <a:t>successes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Selecting the overall website template</a:t>
            </a:r>
          </a:p>
          <a:p>
            <a:pPr lvl="1"/>
            <a:r>
              <a:rPr lang="en-US" dirty="0"/>
              <a:t>Added fun beer and cutlery icons to the sidebar and modal</a:t>
            </a:r>
          </a:p>
          <a:p>
            <a:pPr lvl="1"/>
            <a:r>
              <a:rPr lang="en-US" dirty="0"/>
              <a:t>Getting our 2 APIs to work together</a:t>
            </a:r>
          </a:p>
          <a:p>
            <a:pPr lvl="1"/>
            <a:r>
              <a:rPr lang="en-US" dirty="0"/>
              <a:t>Team communication/collaboration – we worked really well together!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85F7-6B34-6640-AE24-5DC36AA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246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EC9AC-A491-5243-9888-28C7E4B4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7156-6EB4-2543-B9ED-FE6384F9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D9CAF-AB87-164F-B784-A9378A844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943-92F8-5E4F-85B1-772642B1B7E4}" type="datetime1">
              <a:rPr lang="en-US" smtClean="0"/>
              <a:t>1/2/21</a:t>
            </a:fld>
            <a:endParaRPr lang="en-U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DE321C85-C7BE-BE4E-B535-5D2CA850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316577"/>
            <a:ext cx="7172626" cy="4482891"/>
          </a:xfrm>
          <a:prstGeom prst="rect">
            <a:avLst/>
          </a:prstGeom>
          <a:effectLst>
            <a:outerShdw blurRad="50800" dist="215900" dir="294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9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C917-B310-9C40-B976-BF92006C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3825-64EB-4B4E-87D8-A6EF6311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more APIs such as: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Travel Ideas offering beer-hopping trails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139F7-2A3A-624F-90A8-285910046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7 - Beer Gourmet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570EF-BEA2-4040-AC69-CBB17E9E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2BF788-BDB8-FF43-87D0-D474704C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E253-8387-FB49-AD49-B5512744BF0C}" type="datetime1">
              <a:rPr lang="en-US" smtClean="0"/>
              <a:t>1/2/21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6476</TotalTime>
  <Words>529</Words>
  <Application>Microsoft Macintosh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Wisp</vt:lpstr>
      <vt:lpstr>Welcome to Beer Gourmet</vt:lpstr>
      <vt:lpstr>Elevator Pitch</vt:lpstr>
      <vt:lpstr>Concept – User Stories</vt:lpstr>
      <vt:lpstr>Concept – User Stories (continued…)</vt:lpstr>
      <vt:lpstr>Concept - Motivation for Deployment</vt:lpstr>
      <vt:lpstr>Process</vt:lpstr>
      <vt:lpstr>Process (continued…)</vt:lpstr>
      <vt:lpstr>Demo</vt:lpstr>
      <vt:lpstr>Directions for Future Development</vt:lpstr>
      <vt:lpstr>Links to the Deployed Application and the GitHub Repository</vt:lpstr>
      <vt:lpstr>Thank You…and 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Gourmet</dc:title>
  <dc:creator>Tracy Golden</dc:creator>
  <cp:lastModifiedBy>Tracy Golden</cp:lastModifiedBy>
  <cp:revision>62</cp:revision>
  <dcterms:created xsi:type="dcterms:W3CDTF">2020-12-26T15:13:45Z</dcterms:created>
  <dcterms:modified xsi:type="dcterms:W3CDTF">2021-01-02T18:12:25Z</dcterms:modified>
</cp:coreProperties>
</file>